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8A54F461-8D9E-4678-9DE7-481CD3642111}"/>
    <pc:docChg chg="custSel modSld">
      <pc:chgData name="Thomas, Dartayvia" userId="a694c79a-5c0e-4384-8328-fcb030cbbd2b" providerId="ADAL" clId="{8A54F461-8D9E-4678-9DE7-481CD3642111}" dt="2022-12-05T12:57:36.371" v="359"/>
      <pc:docMkLst>
        <pc:docMk/>
      </pc:docMkLst>
      <pc:sldChg chg="modSp mod">
        <pc:chgData name="Thomas, Dartayvia" userId="a694c79a-5c0e-4384-8328-fcb030cbbd2b" providerId="ADAL" clId="{8A54F461-8D9E-4678-9DE7-481CD3642111}" dt="2022-12-05T12:51:32.707" v="17" actId="20577"/>
        <pc:sldMkLst>
          <pc:docMk/>
          <pc:sldMk cId="1715711071" sldId="261"/>
        </pc:sldMkLst>
        <pc:spChg chg="mod">
          <ac:chgData name="Thomas, Dartayvia" userId="a694c79a-5c0e-4384-8328-fcb030cbbd2b" providerId="ADAL" clId="{8A54F461-8D9E-4678-9DE7-481CD3642111}" dt="2022-12-05T12:51:32.707" v="17" actId="20577"/>
          <ac:spMkLst>
            <pc:docMk/>
            <pc:sldMk cId="1715711071" sldId="261"/>
            <ac:spMk id="11" creationId="{23700F73-3A49-415E-B9B2-0E6746A2FCDB}"/>
          </ac:spMkLst>
        </pc:spChg>
      </pc:sldChg>
      <pc:sldChg chg="modSp mod">
        <pc:chgData name="Thomas, Dartayvia" userId="a694c79a-5c0e-4384-8328-fcb030cbbd2b" providerId="ADAL" clId="{8A54F461-8D9E-4678-9DE7-481CD3642111}" dt="2022-12-05T12:56:29.234" v="339" actId="20577"/>
        <pc:sldMkLst>
          <pc:docMk/>
          <pc:sldMk cId="2851034882" sldId="264"/>
        </pc:sldMkLst>
        <pc:spChg chg="mod">
          <ac:chgData name="Thomas, Dartayvia" userId="a694c79a-5c0e-4384-8328-fcb030cbbd2b" providerId="ADAL" clId="{8A54F461-8D9E-4678-9DE7-481CD3642111}" dt="2022-12-05T12:54:45.950" v="137" actId="20577"/>
          <ac:spMkLst>
            <pc:docMk/>
            <pc:sldMk cId="2851034882" sldId="264"/>
            <ac:spMk id="2" creationId="{FD5202AA-C441-4D39-88DA-989BA25CBBCD}"/>
          </ac:spMkLst>
        </pc:spChg>
        <pc:spChg chg="mod">
          <ac:chgData name="Thomas, Dartayvia" userId="a694c79a-5c0e-4384-8328-fcb030cbbd2b" providerId="ADAL" clId="{8A54F461-8D9E-4678-9DE7-481CD3642111}" dt="2022-12-05T12:56:29.234" v="339" actId="20577"/>
          <ac:spMkLst>
            <pc:docMk/>
            <pc:sldMk cId="2851034882" sldId="264"/>
            <ac:spMk id="4" creationId="{00000000-0000-0000-0000-000000000000}"/>
          </ac:spMkLst>
        </pc:spChg>
      </pc:sldChg>
      <pc:sldChg chg="modSp mod">
        <pc:chgData name="Thomas, Dartayvia" userId="a694c79a-5c0e-4384-8328-fcb030cbbd2b" providerId="ADAL" clId="{8A54F461-8D9E-4678-9DE7-481CD3642111}" dt="2022-12-05T12:57:36.371" v="359"/>
        <pc:sldMkLst>
          <pc:docMk/>
          <pc:sldMk cId="1852475495" sldId="270"/>
        </pc:sldMkLst>
        <pc:spChg chg="mod">
          <ac:chgData name="Thomas, Dartayvia" userId="a694c79a-5c0e-4384-8328-fcb030cbbd2b" providerId="ADAL" clId="{8A54F461-8D9E-4678-9DE7-481CD3642111}" dt="2022-12-05T12:55:03.805" v="174" actId="20577"/>
          <ac:spMkLst>
            <pc:docMk/>
            <pc:sldMk cId="1852475495" sldId="270"/>
            <ac:spMk id="2" creationId="{FD5202AA-C441-4D39-88DA-989BA25CBBCD}"/>
          </ac:spMkLst>
        </pc:spChg>
        <pc:spChg chg="mod">
          <ac:chgData name="Thomas, Dartayvia" userId="a694c79a-5c0e-4384-8328-fcb030cbbd2b" providerId="ADAL" clId="{8A54F461-8D9E-4678-9DE7-481CD3642111}" dt="2022-12-05T12:57:36.371" v="359"/>
          <ac:spMkLst>
            <pc:docMk/>
            <pc:sldMk cId="1852475495" sldId="270"/>
            <ac:spMk id="4" creationId="{00000000-0000-0000-0000-000000000000}"/>
          </ac:spMkLst>
        </pc:spChg>
      </pc:sldChg>
      <pc:sldChg chg="modSp mod">
        <pc:chgData name="Thomas, Dartayvia" userId="a694c79a-5c0e-4384-8328-fcb030cbbd2b" providerId="ADAL" clId="{8A54F461-8D9E-4678-9DE7-481CD3642111}" dt="2022-12-05T12:57:21.982" v="356" actId="20577"/>
        <pc:sldMkLst>
          <pc:docMk/>
          <pc:sldMk cId="2467706725" sldId="271"/>
        </pc:sldMkLst>
        <pc:spChg chg="mod">
          <ac:chgData name="Thomas, Dartayvia" userId="a694c79a-5c0e-4384-8328-fcb030cbbd2b" providerId="ADAL" clId="{8A54F461-8D9E-4678-9DE7-481CD3642111}" dt="2022-12-05T12:54:51.222" v="148" actId="20577"/>
          <ac:spMkLst>
            <pc:docMk/>
            <pc:sldMk cId="2467706725" sldId="271"/>
            <ac:spMk id="2" creationId="{FD5202AA-C441-4D39-88DA-989BA25CBBCD}"/>
          </ac:spMkLst>
        </pc:spChg>
        <pc:spChg chg="mod">
          <ac:chgData name="Thomas, Dartayvia" userId="a694c79a-5c0e-4384-8328-fcb030cbbd2b" providerId="ADAL" clId="{8A54F461-8D9E-4678-9DE7-481CD3642111}" dt="2022-12-05T12:57:21.982" v="356" actId="20577"/>
          <ac:spMkLst>
            <pc:docMk/>
            <pc:sldMk cId="2467706725" sldId="271"/>
            <ac:spMk id="4" creationId="{00000000-0000-0000-0000-000000000000}"/>
          </ac:spMkLst>
        </pc:spChg>
      </pc:sldChg>
      <pc:sldChg chg="modSp mod">
        <pc:chgData name="Thomas, Dartayvia" userId="a694c79a-5c0e-4384-8328-fcb030cbbd2b" providerId="ADAL" clId="{8A54F461-8D9E-4678-9DE7-481CD3642111}" dt="2022-12-05T12:55:09.549" v="185" actId="20577"/>
        <pc:sldMkLst>
          <pc:docMk/>
          <pc:sldMk cId="2204280826" sldId="272"/>
        </pc:sldMkLst>
        <pc:spChg chg="mod">
          <ac:chgData name="Thomas, Dartayvia" userId="a694c79a-5c0e-4384-8328-fcb030cbbd2b" providerId="ADAL" clId="{8A54F461-8D9E-4678-9DE7-481CD3642111}" dt="2022-12-05T12:55:09.549" v="185" actId="20577"/>
          <ac:spMkLst>
            <pc:docMk/>
            <pc:sldMk cId="2204280826" sldId="272"/>
            <ac:spMk id="2" creationId="{FD5202AA-C441-4D39-88DA-989BA25CBBCD}"/>
          </ac:spMkLst>
        </pc:spChg>
      </pc:sldChg>
      <pc:sldChg chg="modSp mod">
        <pc:chgData name="Thomas, Dartayvia" userId="a694c79a-5c0e-4384-8328-fcb030cbbd2b" providerId="ADAL" clId="{8A54F461-8D9E-4678-9DE7-481CD3642111}" dt="2022-12-05T12:54:56.754" v="159" actId="20577"/>
        <pc:sldMkLst>
          <pc:docMk/>
          <pc:sldMk cId="2043320475" sldId="273"/>
        </pc:sldMkLst>
        <pc:spChg chg="mod">
          <ac:chgData name="Thomas, Dartayvia" userId="a694c79a-5c0e-4384-8328-fcb030cbbd2b" providerId="ADAL" clId="{8A54F461-8D9E-4678-9DE7-481CD3642111}" dt="2022-12-05T12:54:56.754" v="159" actId="20577"/>
          <ac:spMkLst>
            <pc:docMk/>
            <pc:sldMk cId="2043320475" sldId="273"/>
            <ac:spMk id="2" creationId="{FD5202AA-C441-4D39-88DA-989BA25CBB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573633" y="2967335"/>
            <a:ext cx="704475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Dec. 5-9</a:t>
            </a:r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Week At a Glance</a:t>
            </a:r>
          </a:p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177" y="4377265"/>
            <a:ext cx="3289806" cy="16095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260812" y="1945857"/>
            <a:ext cx="76642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Dec 5-9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Dec. 5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properly complete strength training exercises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Circuit Training Together: students get free weight or kettle bell to use for all exercises) 1 minute x 3 each exercise</a:t>
            </a:r>
          </a:p>
          <a:p>
            <a:r>
              <a:rPr lang="en-US" sz="1200" dirty="0"/>
              <a:t>-chin ups (free weights or kettle bell 10-25lbs)</a:t>
            </a:r>
          </a:p>
          <a:p>
            <a:r>
              <a:rPr lang="en-US" sz="1200" dirty="0"/>
              <a:t>-high knees (kettle bell or free weights)-alternating legs</a:t>
            </a:r>
          </a:p>
          <a:p>
            <a:r>
              <a:rPr lang="en-US" sz="1200" dirty="0"/>
              <a:t>-lateral lifts (free weights or kettle bell)</a:t>
            </a:r>
          </a:p>
          <a:p>
            <a:r>
              <a:rPr lang="en-US" sz="1200" dirty="0"/>
              <a:t>-squat pulses (free weights)</a:t>
            </a:r>
          </a:p>
          <a:p>
            <a:r>
              <a:rPr lang="en-US" sz="1200" dirty="0"/>
              <a:t>-should press (free weights or kettle bell on quads)</a:t>
            </a:r>
          </a:p>
          <a:p>
            <a:r>
              <a:rPr lang="en-US" sz="1200" dirty="0"/>
              <a:t>-increasing lunges (single, double, triple…) </a:t>
            </a:r>
          </a:p>
          <a:p>
            <a:r>
              <a:rPr lang="en-US" sz="1200" dirty="0"/>
              <a:t>-bench press (75% max)</a:t>
            </a:r>
          </a:p>
          <a:p>
            <a:endParaRPr lang="en-US" sz="1200" dirty="0"/>
          </a:p>
          <a:p>
            <a:r>
              <a:rPr lang="en-US" sz="1200" dirty="0"/>
              <a:t>*STUDENTS THAT ARE NOT PASSING WILL BE GIVEN THE OPPORTUNITY TO COMPLETE MISSING WORKOUTS AFTER LUNCH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&amp; cool down stretches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properly perform strength exercises utilizing techniques and skills shown by coach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 6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Same as previous day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Jog in place &amp; static stretches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/>
              <a:t>Circuit Training Together: students get free weight or kettle bell to use for all exercises) 1 minute x 3 each exercise</a:t>
            </a:r>
          </a:p>
          <a:p>
            <a:r>
              <a:rPr lang="en-US" sz="1400" dirty="0"/>
              <a:t>-chin ups (free weights or kettle bell 10-25lbs)</a:t>
            </a:r>
          </a:p>
          <a:p>
            <a:r>
              <a:rPr lang="en-US" sz="1400" dirty="0"/>
              <a:t>-high knees (kettle bell or free weights)-alternating legs</a:t>
            </a:r>
          </a:p>
          <a:p>
            <a:r>
              <a:rPr lang="en-US" sz="1400" dirty="0"/>
              <a:t>-lateral lifts (free weights or kettle bell)</a:t>
            </a:r>
          </a:p>
          <a:p>
            <a:r>
              <a:rPr lang="en-US" sz="1400" dirty="0"/>
              <a:t>-squat pulses (free weights)</a:t>
            </a:r>
          </a:p>
          <a:p>
            <a:r>
              <a:rPr lang="en-US" sz="1400" dirty="0"/>
              <a:t>-should press (free weights or kettle bell on quads)</a:t>
            </a:r>
          </a:p>
          <a:p>
            <a:r>
              <a:rPr lang="en-US" sz="1400" dirty="0"/>
              <a:t>-increasing lunges (single, double, triple…) </a:t>
            </a:r>
          </a:p>
          <a:p>
            <a:r>
              <a:rPr lang="en-US" sz="1400" dirty="0"/>
              <a:t>-bench press (75% max)</a:t>
            </a:r>
          </a:p>
          <a:p>
            <a:endParaRPr lang="en-US" dirty="0"/>
          </a:p>
          <a:p>
            <a:r>
              <a:rPr lang="en-US" sz="1800" dirty="0"/>
              <a:t>*STUDENTS THAT ARE NOT PASSING WILL BE GIVEN THE OPPORTUNITY TO COMPLETE MISSING WORKOUTS</a:t>
            </a:r>
          </a:p>
          <a:p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 stretches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 7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  <p:pic>
        <p:nvPicPr>
          <p:cNvPr id="1026" name="Picture 2" descr="Rest Days And The Benefits They Hold When You're Trying To Lose Weight. –  BEFit">
            <a:extLst>
              <a:ext uri="{FF2B5EF4-FFF2-40B4-BE49-F238E27FC236}">
                <a16:creationId xmlns:a16="http://schemas.microsoft.com/office/drawing/2014/main" id="{5F1DBAA7-81E1-4BEF-9257-65A988A68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493" y="1987379"/>
            <a:ext cx="2776075" cy="28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 8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Tuesday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Groups --1. Jump Rope         2. Bench (60% max) 2 x 8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/>
              <a:t>Circuit Training Together: students get free weight or kettle bell to use for all exercises) 1 minute x 3 each exercise</a:t>
            </a:r>
          </a:p>
          <a:p>
            <a:r>
              <a:rPr lang="en-US" sz="1600" dirty="0"/>
              <a:t>-chin ups (free weights or kettle bell 10-25lbs)</a:t>
            </a:r>
          </a:p>
          <a:p>
            <a:r>
              <a:rPr lang="en-US" sz="1600" dirty="0"/>
              <a:t>-high knees (kettle bell or free weights)-alternating legs</a:t>
            </a:r>
          </a:p>
          <a:p>
            <a:r>
              <a:rPr lang="en-US" sz="1600" dirty="0"/>
              <a:t>-lateral lifts (free weights or kettle bell)</a:t>
            </a:r>
          </a:p>
          <a:p>
            <a:r>
              <a:rPr lang="en-US" sz="1600" dirty="0"/>
              <a:t>-squat pulses (free weights)</a:t>
            </a:r>
          </a:p>
          <a:p>
            <a:r>
              <a:rPr lang="en-US" sz="1600" dirty="0"/>
              <a:t>-should press (free weights or kettle bell on quads)</a:t>
            </a:r>
          </a:p>
          <a:p>
            <a:r>
              <a:rPr lang="en-US" sz="1600" dirty="0"/>
              <a:t>-increasing lunges (single, double, triple…) </a:t>
            </a:r>
          </a:p>
          <a:p>
            <a:r>
              <a:rPr lang="en-US" sz="1600" dirty="0"/>
              <a:t>-bench press (75% max)</a:t>
            </a:r>
          </a:p>
          <a:p>
            <a:endParaRPr lang="en-US" sz="1600" dirty="0"/>
          </a:p>
          <a:p>
            <a:r>
              <a:rPr lang="en-US" sz="1600" dirty="0"/>
              <a:t>*STUDENTS THAT ARE NOT PASSING WILL BE GIVEN THE OPPORTUNITY TO COMPLETE MISSING WORKOUTS AFTER LUNCH </a:t>
            </a:r>
          </a:p>
          <a:p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perform exercises using proper technique &amp; giving 100% effort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 9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https://www.nike.com/nrc-app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https://www.rcboe.org/westside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27532</TotalTime>
  <Words>988</Words>
  <Application>Microsoft Office PowerPoint</Application>
  <PresentationFormat>Widescreen</PresentationFormat>
  <Paragraphs>143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65</cp:revision>
  <dcterms:created xsi:type="dcterms:W3CDTF">2022-07-27T15:29:14Z</dcterms:created>
  <dcterms:modified xsi:type="dcterms:W3CDTF">2022-12-05T12:57:42Z</dcterms:modified>
</cp:coreProperties>
</file>